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1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930D5-E7C2-4032-B7EA-0920B1327563}" type="datetimeFigureOut">
              <a:rPr lang="zh-CN" altLang="en-US" smtClean="0"/>
              <a:t>2019/10/10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BE84C-A887-47A9-8A9B-16C805EAD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90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A6BD9-0EAE-40BF-9D1E-D89FBD1B5A71}" type="slidenum">
              <a:rPr lang="zh-CN" altLang="en-US" smtClean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pPr/>
              <a:t>1</a:t>
            </a:fld>
            <a:endParaRPr lang="zh-CN" altLang="en-US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761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7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58" indent="0" algn="ctr">
              <a:buNone/>
              <a:defRPr sz="1800"/>
            </a:lvl2pPr>
            <a:lvl3pPr marL="822919" indent="0" algn="ctr">
              <a:buNone/>
              <a:defRPr sz="1620"/>
            </a:lvl3pPr>
            <a:lvl4pPr marL="1234379" indent="0" algn="ctr">
              <a:buNone/>
              <a:defRPr sz="1440"/>
            </a:lvl4pPr>
            <a:lvl5pPr marL="1645838" indent="0" algn="ctr">
              <a:buNone/>
              <a:defRPr sz="1440"/>
            </a:lvl5pPr>
            <a:lvl6pPr marL="2057298" indent="0" algn="ctr">
              <a:buNone/>
              <a:defRPr sz="1440"/>
            </a:lvl6pPr>
            <a:lvl7pPr marL="2468756" indent="0" algn="ctr">
              <a:buNone/>
              <a:defRPr sz="1440"/>
            </a:lvl7pPr>
            <a:lvl8pPr marL="2880216" indent="0" algn="ctr">
              <a:buNone/>
              <a:defRPr sz="1440"/>
            </a:lvl8pPr>
            <a:lvl9pPr marL="3291677" indent="0" algn="ctr">
              <a:buNone/>
              <a:defRPr sz="144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E510-8B3E-4FF8-B03F-FADCD473BAA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8203-8AA5-43A6-A3F6-0E472CE7D3E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C:\Users\00003473\Desktop\BOE_Final LogoOnly-9May2014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88556" y="154747"/>
            <a:ext cx="864096" cy="609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935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55844"/>
            <a:fld id="{C6E1E510-8B3E-4FF8-B03F-FADCD473BAA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855844"/>
              <a:t>2019/10/10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55844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55844"/>
            <a:fld id="{20C48203-8AA5-43A6-A3F6-0E472CE7D3E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855844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107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5844"/>
            <a:fld id="{C6E1E510-8B3E-4FF8-B03F-FADCD473BAA1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855844"/>
              <a:t>2019/10/10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5844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5844"/>
            <a:fld id="{20C48203-8AA5-43A6-A3F6-0E472CE7D3E0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855844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7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iming>
    <p:tnLst>
      <p:par>
        <p:cTn id="1" dur="indefinite" restart="never" nodeType="tmRoot"/>
      </p:par>
    </p:tnLst>
  </p:timing>
  <p:txStyles>
    <p:titleStyle>
      <a:lvl1pPr algn="l" defTabSz="822919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29" indent="-205729" algn="l" defTabSz="822919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189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48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08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568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026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487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5945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405" indent="-205729" algn="l" defTabSz="822919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58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19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379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38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298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756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216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677" algn="l" defTabSz="822919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" y="238885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内容包括以下三点：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、个人介绍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、个人优势分析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、产品类别选择分析</a:t>
            </a: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2" y="1263159"/>
            <a:ext cx="12191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展示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组队环节参考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96007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6"/>
    </mc:Choice>
    <mc:Fallback>
      <p:transition spd="slow" advTm="105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31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13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4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29</Words>
  <Application>Microsoft Office PowerPoint</Application>
  <PresentationFormat>宽屏</PresentationFormat>
  <Paragraphs>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宋体</vt:lpstr>
      <vt:lpstr>微软雅黑</vt:lpstr>
      <vt:lpstr>Arial</vt:lpstr>
      <vt:lpstr>Calibri</vt:lpstr>
      <vt:lpstr>2_Office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刘凯</dc:creator>
  <cp:lastModifiedBy>刘凯</cp:lastModifiedBy>
  <cp:revision>2</cp:revision>
  <dcterms:created xsi:type="dcterms:W3CDTF">2019-10-10T03:04:57Z</dcterms:created>
  <dcterms:modified xsi:type="dcterms:W3CDTF">2019-10-10T03:14:25Z</dcterms:modified>
</cp:coreProperties>
</file>